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ru-B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4799"/>
    <a:srgbClr val="E4E5E9"/>
    <a:srgbClr val="F1F1F1"/>
    <a:srgbClr val="3F4658"/>
    <a:srgbClr val="3F4657"/>
    <a:srgbClr val="7573B4"/>
    <a:srgbClr val="7573B2"/>
    <a:srgbClr val="424799"/>
    <a:srgbClr val="9A98C9"/>
    <a:srgbClr val="9A9B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936"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2FE414-53E3-4B72-9473-C9F94853EB7E}"/>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ru-BY"/>
          </a:p>
        </p:txBody>
      </p:sp>
      <p:sp>
        <p:nvSpPr>
          <p:cNvPr id="3" name="Подзаголовок 2">
            <a:extLst>
              <a:ext uri="{FF2B5EF4-FFF2-40B4-BE49-F238E27FC236}">
                <a16:creationId xmlns:a16="http://schemas.microsoft.com/office/drawing/2014/main" id="{C31DABC7-CCD7-4467-8E1D-C18032703F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ru-BY"/>
          </a:p>
        </p:txBody>
      </p:sp>
      <p:sp>
        <p:nvSpPr>
          <p:cNvPr id="4" name="Дата 3">
            <a:extLst>
              <a:ext uri="{FF2B5EF4-FFF2-40B4-BE49-F238E27FC236}">
                <a16:creationId xmlns:a16="http://schemas.microsoft.com/office/drawing/2014/main" id="{73694C0A-D780-4A77-A5B5-E454DADBE3D5}"/>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5" name="Нижний колонтитул 4">
            <a:extLst>
              <a:ext uri="{FF2B5EF4-FFF2-40B4-BE49-F238E27FC236}">
                <a16:creationId xmlns:a16="http://schemas.microsoft.com/office/drawing/2014/main" id="{E89376D1-84DC-4219-83C2-47DCF9150AC4}"/>
              </a:ext>
            </a:extLst>
          </p:cNvPr>
          <p:cNvSpPr>
            <a:spLocks noGrp="1"/>
          </p:cNvSpPr>
          <p:nvPr>
            <p:ph type="ftr" sz="quarter" idx="11"/>
          </p:nvPr>
        </p:nvSpPr>
        <p:spPr/>
        <p:txBody>
          <a:bodyPr/>
          <a:lstStyle/>
          <a:p>
            <a:endParaRPr lang="ru-BY"/>
          </a:p>
        </p:txBody>
      </p:sp>
      <p:sp>
        <p:nvSpPr>
          <p:cNvPr id="6" name="Номер слайда 5">
            <a:extLst>
              <a:ext uri="{FF2B5EF4-FFF2-40B4-BE49-F238E27FC236}">
                <a16:creationId xmlns:a16="http://schemas.microsoft.com/office/drawing/2014/main" id="{B6C130E7-296D-4D35-82BB-F31920CD1E1E}"/>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294037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CB79EC2-B5A1-45B4-8ED5-808E3AEE1C3B}"/>
              </a:ext>
            </a:extLst>
          </p:cNvPr>
          <p:cNvSpPr>
            <a:spLocks noGrp="1"/>
          </p:cNvSpPr>
          <p:nvPr>
            <p:ph type="title"/>
          </p:nvPr>
        </p:nvSpPr>
        <p:spPr/>
        <p:txBody>
          <a:bodyPr/>
          <a:lstStyle/>
          <a:p>
            <a:r>
              <a:rPr lang="ru-RU"/>
              <a:t>Образец заголовка</a:t>
            </a:r>
            <a:endParaRPr lang="ru-BY"/>
          </a:p>
        </p:txBody>
      </p:sp>
      <p:sp>
        <p:nvSpPr>
          <p:cNvPr id="3" name="Вертикальный текст 2">
            <a:extLst>
              <a:ext uri="{FF2B5EF4-FFF2-40B4-BE49-F238E27FC236}">
                <a16:creationId xmlns:a16="http://schemas.microsoft.com/office/drawing/2014/main" id="{DCEE94C0-F439-4262-877D-54E694310731}"/>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BY"/>
          </a:p>
        </p:txBody>
      </p:sp>
      <p:sp>
        <p:nvSpPr>
          <p:cNvPr id="4" name="Дата 3">
            <a:extLst>
              <a:ext uri="{FF2B5EF4-FFF2-40B4-BE49-F238E27FC236}">
                <a16:creationId xmlns:a16="http://schemas.microsoft.com/office/drawing/2014/main" id="{8AA6EEF4-9E0A-4F0C-85C7-B625A4D9F78A}"/>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5" name="Нижний колонтитул 4">
            <a:extLst>
              <a:ext uri="{FF2B5EF4-FFF2-40B4-BE49-F238E27FC236}">
                <a16:creationId xmlns:a16="http://schemas.microsoft.com/office/drawing/2014/main" id="{CD85B814-D864-40EF-81A0-D124DB450173}"/>
              </a:ext>
            </a:extLst>
          </p:cNvPr>
          <p:cNvSpPr>
            <a:spLocks noGrp="1"/>
          </p:cNvSpPr>
          <p:nvPr>
            <p:ph type="ftr" sz="quarter" idx="11"/>
          </p:nvPr>
        </p:nvSpPr>
        <p:spPr/>
        <p:txBody>
          <a:bodyPr/>
          <a:lstStyle/>
          <a:p>
            <a:endParaRPr lang="ru-BY"/>
          </a:p>
        </p:txBody>
      </p:sp>
      <p:sp>
        <p:nvSpPr>
          <p:cNvPr id="6" name="Номер слайда 5">
            <a:extLst>
              <a:ext uri="{FF2B5EF4-FFF2-40B4-BE49-F238E27FC236}">
                <a16:creationId xmlns:a16="http://schemas.microsoft.com/office/drawing/2014/main" id="{1CBE7E39-2F0C-4F75-8AA7-425A7C990547}"/>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3154879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E4A33F73-54CA-4E00-958A-439487FABBD2}"/>
              </a:ext>
            </a:extLst>
          </p:cNvPr>
          <p:cNvSpPr>
            <a:spLocks noGrp="1"/>
          </p:cNvSpPr>
          <p:nvPr>
            <p:ph type="title" orient="vert"/>
          </p:nvPr>
        </p:nvSpPr>
        <p:spPr>
          <a:xfrm>
            <a:off x="8724900" y="365125"/>
            <a:ext cx="2628900" cy="5811838"/>
          </a:xfrm>
        </p:spPr>
        <p:txBody>
          <a:bodyPr vert="eaVert"/>
          <a:lstStyle/>
          <a:p>
            <a:r>
              <a:rPr lang="ru-RU"/>
              <a:t>Образец заголовка</a:t>
            </a:r>
            <a:endParaRPr lang="ru-BY"/>
          </a:p>
        </p:txBody>
      </p:sp>
      <p:sp>
        <p:nvSpPr>
          <p:cNvPr id="3" name="Вертикальный текст 2">
            <a:extLst>
              <a:ext uri="{FF2B5EF4-FFF2-40B4-BE49-F238E27FC236}">
                <a16:creationId xmlns:a16="http://schemas.microsoft.com/office/drawing/2014/main" id="{7167D6B8-6E08-4C9E-B85D-961877C9BE14}"/>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BY"/>
          </a:p>
        </p:txBody>
      </p:sp>
      <p:sp>
        <p:nvSpPr>
          <p:cNvPr id="4" name="Дата 3">
            <a:extLst>
              <a:ext uri="{FF2B5EF4-FFF2-40B4-BE49-F238E27FC236}">
                <a16:creationId xmlns:a16="http://schemas.microsoft.com/office/drawing/2014/main" id="{20A4DC81-79DC-4C2D-AFAC-AC7D6BBADCC0}"/>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5" name="Нижний колонтитул 4">
            <a:extLst>
              <a:ext uri="{FF2B5EF4-FFF2-40B4-BE49-F238E27FC236}">
                <a16:creationId xmlns:a16="http://schemas.microsoft.com/office/drawing/2014/main" id="{1E38DCF3-E4DD-4734-9999-E2AE1801B324}"/>
              </a:ext>
            </a:extLst>
          </p:cNvPr>
          <p:cNvSpPr>
            <a:spLocks noGrp="1"/>
          </p:cNvSpPr>
          <p:nvPr>
            <p:ph type="ftr" sz="quarter" idx="11"/>
          </p:nvPr>
        </p:nvSpPr>
        <p:spPr/>
        <p:txBody>
          <a:bodyPr/>
          <a:lstStyle/>
          <a:p>
            <a:endParaRPr lang="ru-BY"/>
          </a:p>
        </p:txBody>
      </p:sp>
      <p:sp>
        <p:nvSpPr>
          <p:cNvPr id="6" name="Номер слайда 5">
            <a:extLst>
              <a:ext uri="{FF2B5EF4-FFF2-40B4-BE49-F238E27FC236}">
                <a16:creationId xmlns:a16="http://schemas.microsoft.com/office/drawing/2014/main" id="{DD122B13-34C3-43A3-BF32-4C7B90A49315}"/>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3382634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BBA0542-B9D0-42CA-A85E-2EE700FD7FA5}"/>
              </a:ext>
            </a:extLst>
          </p:cNvPr>
          <p:cNvSpPr>
            <a:spLocks noGrp="1"/>
          </p:cNvSpPr>
          <p:nvPr>
            <p:ph type="title"/>
          </p:nvPr>
        </p:nvSpPr>
        <p:spPr/>
        <p:txBody>
          <a:bodyPr/>
          <a:lstStyle/>
          <a:p>
            <a:r>
              <a:rPr lang="ru-RU"/>
              <a:t>Образец заголовка</a:t>
            </a:r>
            <a:endParaRPr lang="ru-BY"/>
          </a:p>
        </p:txBody>
      </p:sp>
      <p:sp>
        <p:nvSpPr>
          <p:cNvPr id="3" name="Объект 2">
            <a:extLst>
              <a:ext uri="{FF2B5EF4-FFF2-40B4-BE49-F238E27FC236}">
                <a16:creationId xmlns:a16="http://schemas.microsoft.com/office/drawing/2014/main" id="{FE09064C-5EB1-417B-8192-20DB050675DC}"/>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BY"/>
          </a:p>
        </p:txBody>
      </p:sp>
      <p:sp>
        <p:nvSpPr>
          <p:cNvPr id="4" name="Дата 3">
            <a:extLst>
              <a:ext uri="{FF2B5EF4-FFF2-40B4-BE49-F238E27FC236}">
                <a16:creationId xmlns:a16="http://schemas.microsoft.com/office/drawing/2014/main" id="{223AA1D1-F93C-470A-A6F9-BF4663461EA2}"/>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5" name="Нижний колонтитул 4">
            <a:extLst>
              <a:ext uri="{FF2B5EF4-FFF2-40B4-BE49-F238E27FC236}">
                <a16:creationId xmlns:a16="http://schemas.microsoft.com/office/drawing/2014/main" id="{7BAF3FA2-4F1A-4D9F-AD29-B9E6BC03F04E}"/>
              </a:ext>
            </a:extLst>
          </p:cNvPr>
          <p:cNvSpPr>
            <a:spLocks noGrp="1"/>
          </p:cNvSpPr>
          <p:nvPr>
            <p:ph type="ftr" sz="quarter" idx="11"/>
          </p:nvPr>
        </p:nvSpPr>
        <p:spPr/>
        <p:txBody>
          <a:bodyPr/>
          <a:lstStyle/>
          <a:p>
            <a:endParaRPr lang="ru-BY"/>
          </a:p>
        </p:txBody>
      </p:sp>
      <p:sp>
        <p:nvSpPr>
          <p:cNvPr id="6" name="Номер слайда 5">
            <a:extLst>
              <a:ext uri="{FF2B5EF4-FFF2-40B4-BE49-F238E27FC236}">
                <a16:creationId xmlns:a16="http://schemas.microsoft.com/office/drawing/2014/main" id="{2ED7701A-45E7-426B-9C08-E51966E0C207}"/>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2885046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76DC4D-BAF4-4D3F-8396-4E5F6DF1BED6}"/>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ru-BY"/>
          </a:p>
        </p:txBody>
      </p:sp>
      <p:sp>
        <p:nvSpPr>
          <p:cNvPr id="3" name="Текст 2">
            <a:extLst>
              <a:ext uri="{FF2B5EF4-FFF2-40B4-BE49-F238E27FC236}">
                <a16:creationId xmlns:a16="http://schemas.microsoft.com/office/drawing/2014/main" id="{114BB8BA-A68B-45AB-88C3-43D2FE2A90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0EA3B639-FE7F-4451-95B6-FB3E8F612C5D}"/>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5" name="Нижний колонтитул 4">
            <a:extLst>
              <a:ext uri="{FF2B5EF4-FFF2-40B4-BE49-F238E27FC236}">
                <a16:creationId xmlns:a16="http://schemas.microsoft.com/office/drawing/2014/main" id="{7B741BC4-05F5-4F7F-882D-D933D84639AE}"/>
              </a:ext>
            </a:extLst>
          </p:cNvPr>
          <p:cNvSpPr>
            <a:spLocks noGrp="1"/>
          </p:cNvSpPr>
          <p:nvPr>
            <p:ph type="ftr" sz="quarter" idx="11"/>
          </p:nvPr>
        </p:nvSpPr>
        <p:spPr/>
        <p:txBody>
          <a:bodyPr/>
          <a:lstStyle/>
          <a:p>
            <a:endParaRPr lang="ru-BY"/>
          </a:p>
        </p:txBody>
      </p:sp>
      <p:sp>
        <p:nvSpPr>
          <p:cNvPr id="6" name="Номер слайда 5">
            <a:extLst>
              <a:ext uri="{FF2B5EF4-FFF2-40B4-BE49-F238E27FC236}">
                <a16:creationId xmlns:a16="http://schemas.microsoft.com/office/drawing/2014/main" id="{BBE14D8E-C715-49F1-AD20-6933EB16B9D9}"/>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1948307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715BAB8-0DB9-4D87-B0DE-7F4405F88DA1}"/>
              </a:ext>
            </a:extLst>
          </p:cNvPr>
          <p:cNvSpPr>
            <a:spLocks noGrp="1"/>
          </p:cNvSpPr>
          <p:nvPr>
            <p:ph type="title"/>
          </p:nvPr>
        </p:nvSpPr>
        <p:spPr/>
        <p:txBody>
          <a:bodyPr/>
          <a:lstStyle/>
          <a:p>
            <a:r>
              <a:rPr lang="ru-RU"/>
              <a:t>Образец заголовка</a:t>
            </a:r>
            <a:endParaRPr lang="ru-BY"/>
          </a:p>
        </p:txBody>
      </p:sp>
      <p:sp>
        <p:nvSpPr>
          <p:cNvPr id="3" name="Объект 2">
            <a:extLst>
              <a:ext uri="{FF2B5EF4-FFF2-40B4-BE49-F238E27FC236}">
                <a16:creationId xmlns:a16="http://schemas.microsoft.com/office/drawing/2014/main" id="{43125A5B-0F2E-442C-A37D-D047804D86DC}"/>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BY"/>
          </a:p>
        </p:txBody>
      </p:sp>
      <p:sp>
        <p:nvSpPr>
          <p:cNvPr id="4" name="Объект 3">
            <a:extLst>
              <a:ext uri="{FF2B5EF4-FFF2-40B4-BE49-F238E27FC236}">
                <a16:creationId xmlns:a16="http://schemas.microsoft.com/office/drawing/2014/main" id="{2E75F8F5-6C8D-4E26-9D5D-2511A3543947}"/>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BY"/>
          </a:p>
        </p:txBody>
      </p:sp>
      <p:sp>
        <p:nvSpPr>
          <p:cNvPr id="5" name="Дата 4">
            <a:extLst>
              <a:ext uri="{FF2B5EF4-FFF2-40B4-BE49-F238E27FC236}">
                <a16:creationId xmlns:a16="http://schemas.microsoft.com/office/drawing/2014/main" id="{BF147A4E-5726-4517-8DAE-369D0B99E49A}"/>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6" name="Нижний колонтитул 5">
            <a:extLst>
              <a:ext uri="{FF2B5EF4-FFF2-40B4-BE49-F238E27FC236}">
                <a16:creationId xmlns:a16="http://schemas.microsoft.com/office/drawing/2014/main" id="{28D404B4-F397-4370-8DE4-77FED9760BE8}"/>
              </a:ext>
            </a:extLst>
          </p:cNvPr>
          <p:cNvSpPr>
            <a:spLocks noGrp="1"/>
          </p:cNvSpPr>
          <p:nvPr>
            <p:ph type="ftr" sz="quarter" idx="11"/>
          </p:nvPr>
        </p:nvSpPr>
        <p:spPr/>
        <p:txBody>
          <a:bodyPr/>
          <a:lstStyle/>
          <a:p>
            <a:endParaRPr lang="ru-BY"/>
          </a:p>
        </p:txBody>
      </p:sp>
      <p:sp>
        <p:nvSpPr>
          <p:cNvPr id="7" name="Номер слайда 6">
            <a:extLst>
              <a:ext uri="{FF2B5EF4-FFF2-40B4-BE49-F238E27FC236}">
                <a16:creationId xmlns:a16="http://schemas.microsoft.com/office/drawing/2014/main" id="{EBF7896A-D420-476E-9AD4-93C750EE3B19}"/>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2462756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E6356A-0DE5-4403-9A1B-36F2BBDC821D}"/>
              </a:ext>
            </a:extLst>
          </p:cNvPr>
          <p:cNvSpPr>
            <a:spLocks noGrp="1"/>
          </p:cNvSpPr>
          <p:nvPr>
            <p:ph type="title"/>
          </p:nvPr>
        </p:nvSpPr>
        <p:spPr>
          <a:xfrm>
            <a:off x="839788" y="365125"/>
            <a:ext cx="10515600" cy="1325563"/>
          </a:xfrm>
        </p:spPr>
        <p:txBody>
          <a:bodyPr/>
          <a:lstStyle/>
          <a:p>
            <a:r>
              <a:rPr lang="ru-RU"/>
              <a:t>Образец заголовка</a:t>
            </a:r>
            <a:endParaRPr lang="ru-BY"/>
          </a:p>
        </p:txBody>
      </p:sp>
      <p:sp>
        <p:nvSpPr>
          <p:cNvPr id="3" name="Текст 2">
            <a:extLst>
              <a:ext uri="{FF2B5EF4-FFF2-40B4-BE49-F238E27FC236}">
                <a16:creationId xmlns:a16="http://schemas.microsoft.com/office/drawing/2014/main" id="{36B6E14B-27F6-43AA-B249-CA233D6F4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AFC98DC1-D205-4534-A673-A8AE9DBB3891}"/>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BY"/>
          </a:p>
        </p:txBody>
      </p:sp>
      <p:sp>
        <p:nvSpPr>
          <p:cNvPr id="5" name="Текст 4">
            <a:extLst>
              <a:ext uri="{FF2B5EF4-FFF2-40B4-BE49-F238E27FC236}">
                <a16:creationId xmlns:a16="http://schemas.microsoft.com/office/drawing/2014/main" id="{8D8FC9FB-7915-48A0-B597-A8AAF04CCD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CA883B93-EB03-4969-AA4D-D4A4E87A2158}"/>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BY"/>
          </a:p>
        </p:txBody>
      </p:sp>
      <p:sp>
        <p:nvSpPr>
          <p:cNvPr id="7" name="Дата 6">
            <a:extLst>
              <a:ext uri="{FF2B5EF4-FFF2-40B4-BE49-F238E27FC236}">
                <a16:creationId xmlns:a16="http://schemas.microsoft.com/office/drawing/2014/main" id="{F248495B-87FE-4794-8BC9-03C884F086B6}"/>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8" name="Нижний колонтитул 7">
            <a:extLst>
              <a:ext uri="{FF2B5EF4-FFF2-40B4-BE49-F238E27FC236}">
                <a16:creationId xmlns:a16="http://schemas.microsoft.com/office/drawing/2014/main" id="{3D11E6E7-84BB-48A7-94C2-D854FFE3FC77}"/>
              </a:ext>
            </a:extLst>
          </p:cNvPr>
          <p:cNvSpPr>
            <a:spLocks noGrp="1"/>
          </p:cNvSpPr>
          <p:nvPr>
            <p:ph type="ftr" sz="quarter" idx="11"/>
          </p:nvPr>
        </p:nvSpPr>
        <p:spPr/>
        <p:txBody>
          <a:bodyPr/>
          <a:lstStyle/>
          <a:p>
            <a:endParaRPr lang="ru-BY"/>
          </a:p>
        </p:txBody>
      </p:sp>
      <p:sp>
        <p:nvSpPr>
          <p:cNvPr id="9" name="Номер слайда 8">
            <a:extLst>
              <a:ext uri="{FF2B5EF4-FFF2-40B4-BE49-F238E27FC236}">
                <a16:creationId xmlns:a16="http://schemas.microsoft.com/office/drawing/2014/main" id="{53FADA5C-7FAC-4064-9F3D-05A83DE2AE36}"/>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1029264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334A8F7-ED43-4FF0-A1C8-CF3B32C9F6D4}"/>
              </a:ext>
            </a:extLst>
          </p:cNvPr>
          <p:cNvSpPr>
            <a:spLocks noGrp="1"/>
          </p:cNvSpPr>
          <p:nvPr>
            <p:ph type="title"/>
          </p:nvPr>
        </p:nvSpPr>
        <p:spPr/>
        <p:txBody>
          <a:bodyPr/>
          <a:lstStyle/>
          <a:p>
            <a:r>
              <a:rPr lang="ru-RU"/>
              <a:t>Образец заголовка</a:t>
            </a:r>
            <a:endParaRPr lang="ru-BY"/>
          </a:p>
        </p:txBody>
      </p:sp>
      <p:sp>
        <p:nvSpPr>
          <p:cNvPr id="3" name="Дата 2">
            <a:extLst>
              <a:ext uri="{FF2B5EF4-FFF2-40B4-BE49-F238E27FC236}">
                <a16:creationId xmlns:a16="http://schemas.microsoft.com/office/drawing/2014/main" id="{3908D223-27D1-40CF-A362-82AC0E86ADB9}"/>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4" name="Нижний колонтитул 3">
            <a:extLst>
              <a:ext uri="{FF2B5EF4-FFF2-40B4-BE49-F238E27FC236}">
                <a16:creationId xmlns:a16="http://schemas.microsoft.com/office/drawing/2014/main" id="{C048ADF3-D98F-4DB3-9C2E-774C3EDCD88F}"/>
              </a:ext>
            </a:extLst>
          </p:cNvPr>
          <p:cNvSpPr>
            <a:spLocks noGrp="1"/>
          </p:cNvSpPr>
          <p:nvPr>
            <p:ph type="ftr" sz="quarter" idx="11"/>
          </p:nvPr>
        </p:nvSpPr>
        <p:spPr/>
        <p:txBody>
          <a:bodyPr/>
          <a:lstStyle/>
          <a:p>
            <a:endParaRPr lang="ru-BY"/>
          </a:p>
        </p:txBody>
      </p:sp>
      <p:sp>
        <p:nvSpPr>
          <p:cNvPr id="5" name="Номер слайда 4">
            <a:extLst>
              <a:ext uri="{FF2B5EF4-FFF2-40B4-BE49-F238E27FC236}">
                <a16:creationId xmlns:a16="http://schemas.microsoft.com/office/drawing/2014/main" id="{D781CF58-9D81-4E45-8A86-E1F83A0B1211}"/>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3714145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298AD684-1336-4934-BFA0-2F14E6E146C0}"/>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3" name="Нижний колонтитул 2">
            <a:extLst>
              <a:ext uri="{FF2B5EF4-FFF2-40B4-BE49-F238E27FC236}">
                <a16:creationId xmlns:a16="http://schemas.microsoft.com/office/drawing/2014/main" id="{70DC58C2-2768-45B7-89E1-32143DA89251}"/>
              </a:ext>
            </a:extLst>
          </p:cNvPr>
          <p:cNvSpPr>
            <a:spLocks noGrp="1"/>
          </p:cNvSpPr>
          <p:nvPr>
            <p:ph type="ftr" sz="quarter" idx="11"/>
          </p:nvPr>
        </p:nvSpPr>
        <p:spPr/>
        <p:txBody>
          <a:bodyPr/>
          <a:lstStyle/>
          <a:p>
            <a:endParaRPr lang="ru-BY"/>
          </a:p>
        </p:txBody>
      </p:sp>
      <p:sp>
        <p:nvSpPr>
          <p:cNvPr id="4" name="Номер слайда 3">
            <a:extLst>
              <a:ext uri="{FF2B5EF4-FFF2-40B4-BE49-F238E27FC236}">
                <a16:creationId xmlns:a16="http://schemas.microsoft.com/office/drawing/2014/main" id="{E7CFEA7B-8173-4AD9-9A3D-743EFD9593D4}"/>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1043192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AC506FD-DD0C-4593-A0DA-048809CC3A32}"/>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ru-BY"/>
          </a:p>
        </p:txBody>
      </p:sp>
      <p:sp>
        <p:nvSpPr>
          <p:cNvPr id="3" name="Объект 2">
            <a:extLst>
              <a:ext uri="{FF2B5EF4-FFF2-40B4-BE49-F238E27FC236}">
                <a16:creationId xmlns:a16="http://schemas.microsoft.com/office/drawing/2014/main" id="{CA8EEC58-8633-40AB-8FAB-6E70644CB2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BY"/>
          </a:p>
        </p:txBody>
      </p:sp>
      <p:sp>
        <p:nvSpPr>
          <p:cNvPr id="4" name="Текст 3">
            <a:extLst>
              <a:ext uri="{FF2B5EF4-FFF2-40B4-BE49-F238E27FC236}">
                <a16:creationId xmlns:a16="http://schemas.microsoft.com/office/drawing/2014/main" id="{42BCABC6-2A84-43A3-9FBA-8767D30D84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71F84CF5-D57C-44D2-904D-5E74F63F6E69}"/>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6" name="Нижний колонтитул 5">
            <a:extLst>
              <a:ext uri="{FF2B5EF4-FFF2-40B4-BE49-F238E27FC236}">
                <a16:creationId xmlns:a16="http://schemas.microsoft.com/office/drawing/2014/main" id="{D554C9B7-2C5E-496C-9288-16B3AAF51C35}"/>
              </a:ext>
            </a:extLst>
          </p:cNvPr>
          <p:cNvSpPr>
            <a:spLocks noGrp="1"/>
          </p:cNvSpPr>
          <p:nvPr>
            <p:ph type="ftr" sz="quarter" idx="11"/>
          </p:nvPr>
        </p:nvSpPr>
        <p:spPr/>
        <p:txBody>
          <a:bodyPr/>
          <a:lstStyle/>
          <a:p>
            <a:endParaRPr lang="ru-BY"/>
          </a:p>
        </p:txBody>
      </p:sp>
      <p:sp>
        <p:nvSpPr>
          <p:cNvPr id="7" name="Номер слайда 6">
            <a:extLst>
              <a:ext uri="{FF2B5EF4-FFF2-40B4-BE49-F238E27FC236}">
                <a16:creationId xmlns:a16="http://schemas.microsoft.com/office/drawing/2014/main" id="{BDC04494-3C0D-4F02-92F5-4CF22F7AC2EC}"/>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584419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D07B6F-AEFB-4897-9F3A-1051484D167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ru-BY"/>
          </a:p>
        </p:txBody>
      </p:sp>
      <p:sp>
        <p:nvSpPr>
          <p:cNvPr id="3" name="Рисунок 2">
            <a:extLst>
              <a:ext uri="{FF2B5EF4-FFF2-40B4-BE49-F238E27FC236}">
                <a16:creationId xmlns:a16="http://schemas.microsoft.com/office/drawing/2014/main" id="{5496281D-8A6B-4C86-AC57-5EFCCCFAF5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BY"/>
          </a:p>
        </p:txBody>
      </p:sp>
      <p:sp>
        <p:nvSpPr>
          <p:cNvPr id="4" name="Текст 3">
            <a:extLst>
              <a:ext uri="{FF2B5EF4-FFF2-40B4-BE49-F238E27FC236}">
                <a16:creationId xmlns:a16="http://schemas.microsoft.com/office/drawing/2014/main" id="{A3F94752-28BF-4D2D-A388-407A4E8E9A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18CF0B5-11B3-4A1F-8B83-9E155B5EF183}"/>
              </a:ext>
            </a:extLst>
          </p:cNvPr>
          <p:cNvSpPr>
            <a:spLocks noGrp="1"/>
          </p:cNvSpPr>
          <p:nvPr>
            <p:ph type="dt" sz="half" idx="10"/>
          </p:nvPr>
        </p:nvSpPr>
        <p:spPr/>
        <p:txBody>
          <a:bodyPr/>
          <a:lstStyle/>
          <a:p>
            <a:fld id="{3AA8D1C6-E4E6-47A0-8EB0-A5C8354363B3}" type="datetimeFigureOut">
              <a:rPr lang="ru-BY" smtClean="0"/>
              <a:t>08.06.2022</a:t>
            </a:fld>
            <a:endParaRPr lang="ru-BY"/>
          </a:p>
        </p:txBody>
      </p:sp>
      <p:sp>
        <p:nvSpPr>
          <p:cNvPr id="6" name="Нижний колонтитул 5">
            <a:extLst>
              <a:ext uri="{FF2B5EF4-FFF2-40B4-BE49-F238E27FC236}">
                <a16:creationId xmlns:a16="http://schemas.microsoft.com/office/drawing/2014/main" id="{ABEFCAB3-0BAB-4FF2-8EE8-F51ECE9109F2}"/>
              </a:ext>
            </a:extLst>
          </p:cNvPr>
          <p:cNvSpPr>
            <a:spLocks noGrp="1"/>
          </p:cNvSpPr>
          <p:nvPr>
            <p:ph type="ftr" sz="quarter" idx="11"/>
          </p:nvPr>
        </p:nvSpPr>
        <p:spPr/>
        <p:txBody>
          <a:bodyPr/>
          <a:lstStyle/>
          <a:p>
            <a:endParaRPr lang="ru-BY"/>
          </a:p>
        </p:txBody>
      </p:sp>
      <p:sp>
        <p:nvSpPr>
          <p:cNvPr id="7" name="Номер слайда 6">
            <a:extLst>
              <a:ext uri="{FF2B5EF4-FFF2-40B4-BE49-F238E27FC236}">
                <a16:creationId xmlns:a16="http://schemas.microsoft.com/office/drawing/2014/main" id="{0C981CC1-C73C-45A2-8212-73A1CECAB0BC}"/>
              </a:ext>
            </a:extLst>
          </p:cNvPr>
          <p:cNvSpPr>
            <a:spLocks noGrp="1"/>
          </p:cNvSpPr>
          <p:nvPr>
            <p:ph type="sldNum" sz="quarter" idx="12"/>
          </p:nvPr>
        </p:nvSpPr>
        <p:spPr/>
        <p:txBody>
          <a:bodyPr/>
          <a:lstStyle/>
          <a:p>
            <a:fld id="{66A8A49C-DD9D-495E-A025-2E6A93AD4825}" type="slidenum">
              <a:rPr lang="ru-BY" smtClean="0"/>
              <a:t>‹#›</a:t>
            </a:fld>
            <a:endParaRPr lang="ru-BY"/>
          </a:p>
        </p:txBody>
      </p:sp>
    </p:spTree>
    <p:extLst>
      <p:ext uri="{BB962C8B-B14F-4D97-AF65-F5344CB8AC3E}">
        <p14:creationId xmlns:p14="http://schemas.microsoft.com/office/powerpoint/2010/main" val="17659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DD11159-7DC1-484B-A960-F4FAEB7C0D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ru-BY"/>
          </a:p>
        </p:txBody>
      </p:sp>
      <p:sp>
        <p:nvSpPr>
          <p:cNvPr id="3" name="Текст 2">
            <a:extLst>
              <a:ext uri="{FF2B5EF4-FFF2-40B4-BE49-F238E27FC236}">
                <a16:creationId xmlns:a16="http://schemas.microsoft.com/office/drawing/2014/main" id="{191842E8-8FF5-4887-8061-5A0939A50F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BY"/>
          </a:p>
        </p:txBody>
      </p:sp>
      <p:sp>
        <p:nvSpPr>
          <p:cNvPr id="4" name="Дата 3">
            <a:extLst>
              <a:ext uri="{FF2B5EF4-FFF2-40B4-BE49-F238E27FC236}">
                <a16:creationId xmlns:a16="http://schemas.microsoft.com/office/drawing/2014/main" id="{3224A89F-EC1D-41EA-B162-E3807B1B1F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A8D1C6-E4E6-47A0-8EB0-A5C8354363B3}" type="datetimeFigureOut">
              <a:rPr lang="ru-BY" smtClean="0"/>
              <a:t>08.06.2022</a:t>
            </a:fld>
            <a:endParaRPr lang="ru-BY"/>
          </a:p>
        </p:txBody>
      </p:sp>
      <p:sp>
        <p:nvSpPr>
          <p:cNvPr id="5" name="Нижний колонтитул 4">
            <a:extLst>
              <a:ext uri="{FF2B5EF4-FFF2-40B4-BE49-F238E27FC236}">
                <a16:creationId xmlns:a16="http://schemas.microsoft.com/office/drawing/2014/main" id="{4EF8EB8C-48EC-4D6E-A831-0BC817B59D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BY"/>
          </a:p>
        </p:txBody>
      </p:sp>
      <p:sp>
        <p:nvSpPr>
          <p:cNvPr id="6" name="Номер слайда 5">
            <a:extLst>
              <a:ext uri="{FF2B5EF4-FFF2-40B4-BE49-F238E27FC236}">
                <a16:creationId xmlns:a16="http://schemas.microsoft.com/office/drawing/2014/main" id="{120A3DE4-EB1F-4993-AA65-35034F74DF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A8A49C-DD9D-495E-A025-2E6A93AD4825}" type="slidenum">
              <a:rPr lang="ru-BY" smtClean="0"/>
              <a:t>‹#›</a:t>
            </a:fld>
            <a:endParaRPr lang="ru-BY"/>
          </a:p>
        </p:txBody>
      </p:sp>
    </p:spTree>
    <p:extLst>
      <p:ext uri="{BB962C8B-B14F-4D97-AF65-F5344CB8AC3E}">
        <p14:creationId xmlns:p14="http://schemas.microsoft.com/office/powerpoint/2010/main" val="11465901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B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D6E1F0EF-02CB-4AF7-A822-AA300BFCC9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Рисунок 8">
            <a:extLst>
              <a:ext uri="{FF2B5EF4-FFF2-40B4-BE49-F238E27FC236}">
                <a16:creationId xmlns:a16="http://schemas.microsoft.com/office/drawing/2014/main" id="{6CFE96E9-1DD1-43A1-AE98-0466ABA26E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3374" y="645012"/>
            <a:ext cx="2162615" cy="1321358"/>
          </a:xfrm>
          <a:prstGeom prst="rect">
            <a:avLst/>
          </a:prstGeom>
        </p:spPr>
      </p:pic>
      <p:sp>
        <p:nvSpPr>
          <p:cNvPr id="10" name="TextBox 9">
            <a:extLst>
              <a:ext uri="{FF2B5EF4-FFF2-40B4-BE49-F238E27FC236}">
                <a16:creationId xmlns:a16="http://schemas.microsoft.com/office/drawing/2014/main" id="{993A53F2-D686-40BE-8D29-6B638ACB0651}"/>
              </a:ext>
            </a:extLst>
          </p:cNvPr>
          <p:cNvSpPr txBox="1"/>
          <p:nvPr/>
        </p:nvSpPr>
        <p:spPr>
          <a:xfrm>
            <a:off x="1570484" y="3187817"/>
            <a:ext cx="5811827" cy="1692771"/>
          </a:xfrm>
          <a:prstGeom prst="rect">
            <a:avLst/>
          </a:prstGeom>
          <a:noFill/>
        </p:spPr>
        <p:txBody>
          <a:bodyPr wrap="square" rtlCol="0">
            <a:spAutoFit/>
          </a:bodyPr>
          <a:lstStyle/>
          <a:p>
            <a:r>
              <a:rPr lang="da-DK" sz="5000" dirty="0">
                <a:solidFill>
                  <a:schemeClr val="bg1"/>
                </a:solidFill>
                <a:latin typeface="Oswald Medium" panose="00000600000000000000" pitchFamily="2" charset="-52"/>
              </a:rPr>
              <a:t>Lorem ipsum</a:t>
            </a:r>
          </a:p>
          <a:p>
            <a:r>
              <a:rPr lang="da-DK" sz="5000" dirty="0">
                <a:solidFill>
                  <a:schemeClr val="bg1"/>
                </a:solidFill>
                <a:latin typeface="Oswald Medium" panose="00000600000000000000" pitchFamily="2" charset="-52"/>
              </a:rPr>
              <a:t>dolor sit amet 2025</a:t>
            </a:r>
            <a:endParaRPr lang="ru-BY" sz="5000" dirty="0">
              <a:solidFill>
                <a:schemeClr val="bg1"/>
              </a:solidFill>
              <a:latin typeface="Oswald Medium" panose="00000600000000000000" pitchFamily="2" charset="-52"/>
            </a:endParaRPr>
          </a:p>
        </p:txBody>
      </p:sp>
      <p:sp>
        <p:nvSpPr>
          <p:cNvPr id="11" name="TextBox 10">
            <a:extLst>
              <a:ext uri="{FF2B5EF4-FFF2-40B4-BE49-F238E27FC236}">
                <a16:creationId xmlns:a16="http://schemas.microsoft.com/office/drawing/2014/main" id="{78C7935A-7474-4521-AE5C-92F1E8A7A5E8}"/>
              </a:ext>
            </a:extLst>
          </p:cNvPr>
          <p:cNvSpPr txBox="1"/>
          <p:nvPr/>
        </p:nvSpPr>
        <p:spPr>
          <a:xfrm>
            <a:off x="1570484" y="5208547"/>
            <a:ext cx="3295131" cy="1200329"/>
          </a:xfrm>
          <a:prstGeom prst="rect">
            <a:avLst/>
          </a:prstGeom>
          <a:noFill/>
        </p:spPr>
        <p:txBody>
          <a:bodyPr wrap="square" rtlCol="0">
            <a:spAutoFit/>
          </a:bodyPr>
          <a:lstStyle/>
          <a:p>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Lorem ipsum dolor sit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amet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consectetur</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adipiscing</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elit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sed do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eiusmod</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tempor</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incididunt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ut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labore et dolore magna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aliqua</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Ut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enim</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ad minim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veniam</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quis</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nostrud</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exercitation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ullamco</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laboris</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nisi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ut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aliquip</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ex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ea</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commodo</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consequat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Duis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aute</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irure</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dolor in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reprehenderit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in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voluptate</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velit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esse</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cillum</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dolore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eu</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fugiat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nulla</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pariatur</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Excepteur</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sint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occaecat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cupidatat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non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proident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sunt in culpa qui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officia</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deserunt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mollit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anim</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id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est</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 </a:t>
            </a:r>
            <a:r>
              <a:rPr lang="en-US" sz="900" dirty="0" err="1">
                <a:solidFill>
                  <a:srgbClr val="BAB9DC"/>
                </a:solidFill>
                <a:latin typeface="Roboto" panose="02000000000000000000" pitchFamily="2" charset="0"/>
                <a:ea typeface="Roboto" panose="02000000000000000000" pitchFamily="2" charset="0"/>
                <a:cs typeface="Roboto" panose="02000000000000000000" pitchFamily="2" charset="0"/>
              </a:rPr>
              <a:t>laborum</a:t>
            </a:r>
            <a:r>
              <a:rPr lang="en-US" sz="900" dirty="0">
                <a:solidFill>
                  <a:srgbClr val="BAB9DC"/>
                </a:solidFill>
                <a:latin typeface="Roboto" panose="02000000000000000000" pitchFamily="2" charset="0"/>
                <a:ea typeface="Roboto" panose="02000000000000000000" pitchFamily="2" charset="0"/>
                <a:cs typeface="Roboto" panose="02000000000000000000" pitchFamily="2" charset="0"/>
              </a:rPr>
              <a:t>.</a:t>
            </a:r>
            <a:endParaRPr lang="ru-BY" sz="900" dirty="0">
              <a:solidFill>
                <a:srgbClr val="BAB9DC"/>
              </a:solidFill>
              <a:latin typeface="Roboto" panose="02000000000000000000" pitchFamily="2" charset="0"/>
              <a:ea typeface="Roboto" panose="02000000000000000000" pitchFamily="2" charset="0"/>
              <a:cs typeface="Roboto" panose="02000000000000000000" pitchFamily="2" charset="0"/>
            </a:endParaRPr>
          </a:p>
        </p:txBody>
      </p:sp>
      <p:sp>
        <p:nvSpPr>
          <p:cNvPr id="12" name="TextBox 11">
            <a:extLst>
              <a:ext uri="{FF2B5EF4-FFF2-40B4-BE49-F238E27FC236}">
                <a16:creationId xmlns:a16="http://schemas.microsoft.com/office/drawing/2014/main" id="{668161C6-BA1A-4DEA-85C4-6ED437A16316}"/>
              </a:ext>
            </a:extLst>
          </p:cNvPr>
          <p:cNvSpPr txBox="1"/>
          <p:nvPr/>
        </p:nvSpPr>
        <p:spPr>
          <a:xfrm>
            <a:off x="10561741" y="5854878"/>
            <a:ext cx="1702964" cy="553998"/>
          </a:xfrm>
          <a:prstGeom prst="rect">
            <a:avLst/>
          </a:prstGeom>
          <a:noFill/>
        </p:spPr>
        <p:txBody>
          <a:bodyPr wrap="square" rtlCol="0">
            <a:spAutoFit/>
          </a:bodyPr>
          <a:lstStyle/>
          <a:p>
            <a:r>
              <a:rPr lang="en-US" sz="3000" dirty="0">
                <a:solidFill>
                  <a:schemeClr val="bg1"/>
                </a:solidFill>
                <a:latin typeface="Oswald Medium" panose="00000600000000000000" pitchFamily="2" charset="-52"/>
              </a:rPr>
              <a:t>2025</a:t>
            </a:r>
            <a:endParaRPr lang="ru-BY" sz="3000" dirty="0">
              <a:solidFill>
                <a:schemeClr val="bg1"/>
              </a:solidFill>
              <a:latin typeface="Oswald Medium" panose="00000600000000000000" pitchFamily="2" charset="-52"/>
            </a:endParaRPr>
          </a:p>
        </p:txBody>
      </p:sp>
    </p:spTree>
    <p:extLst>
      <p:ext uri="{BB962C8B-B14F-4D97-AF65-F5344CB8AC3E}">
        <p14:creationId xmlns:p14="http://schemas.microsoft.com/office/powerpoint/2010/main" val="2495575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6DD6916-82B4-48DD-8090-FDF9919EBEC6}"/>
              </a:ext>
            </a:extLst>
          </p:cNvPr>
          <p:cNvSpPr txBox="1"/>
          <p:nvPr/>
        </p:nvSpPr>
        <p:spPr>
          <a:xfrm>
            <a:off x="1702965" y="973123"/>
            <a:ext cx="4093829" cy="400110"/>
          </a:xfrm>
          <a:prstGeom prst="rect">
            <a:avLst/>
          </a:prstGeom>
          <a:noFill/>
        </p:spPr>
        <p:txBody>
          <a:bodyPr wrap="square" rtlCol="0">
            <a:spAutoFit/>
          </a:bodyPr>
          <a:lstStyle/>
          <a:p>
            <a:pPr algn="ctr"/>
            <a:r>
              <a:rPr lang="da-DK" sz="2000" dirty="0">
                <a:solidFill>
                  <a:srgbClr val="434799"/>
                </a:solidFill>
                <a:latin typeface="Oswald Medium" panose="00000600000000000000" pitchFamily="2" charset="-52"/>
              </a:rPr>
              <a:t>Lorem ipsum dolor sit</a:t>
            </a:r>
            <a:endParaRPr lang="ru-BY" sz="2000" dirty="0">
              <a:solidFill>
                <a:srgbClr val="434799"/>
              </a:solidFill>
              <a:latin typeface="Oswald Medium" panose="00000600000000000000" pitchFamily="2" charset="-52"/>
            </a:endParaRPr>
          </a:p>
        </p:txBody>
      </p:sp>
      <p:sp>
        <p:nvSpPr>
          <p:cNvPr id="5" name="TextBox 4">
            <a:extLst>
              <a:ext uri="{FF2B5EF4-FFF2-40B4-BE49-F238E27FC236}">
                <a16:creationId xmlns:a16="http://schemas.microsoft.com/office/drawing/2014/main" id="{C525CFFA-49CA-4C07-869E-BBB0BFED81F8}"/>
              </a:ext>
            </a:extLst>
          </p:cNvPr>
          <p:cNvSpPr txBox="1"/>
          <p:nvPr/>
        </p:nvSpPr>
        <p:spPr>
          <a:xfrm>
            <a:off x="6880371" y="4296561"/>
            <a:ext cx="4093829" cy="1231106"/>
          </a:xfrm>
          <a:prstGeom prst="rect">
            <a:avLst/>
          </a:prstGeom>
          <a:noFill/>
        </p:spPr>
        <p:txBody>
          <a:bodyPr wrap="square" rtlCol="0">
            <a:spAutoFit/>
          </a:bodyPr>
          <a:lstStyle/>
          <a:p>
            <a:pPr algn="r"/>
            <a:r>
              <a:rPr lang="da-DK" sz="3700" dirty="0">
                <a:solidFill>
                  <a:srgbClr val="434799"/>
                </a:solidFill>
                <a:latin typeface="Oswald Medium" panose="00000600000000000000" pitchFamily="2" charset="-52"/>
              </a:rPr>
              <a:t>Lorem ipsum</a:t>
            </a:r>
          </a:p>
          <a:p>
            <a:pPr algn="r"/>
            <a:r>
              <a:rPr lang="da-DK" sz="3700" dirty="0">
                <a:solidFill>
                  <a:srgbClr val="434799"/>
                </a:solidFill>
                <a:latin typeface="Oswald Medium" panose="00000600000000000000" pitchFamily="2" charset="-52"/>
              </a:rPr>
              <a:t>dolor sit amet 2025</a:t>
            </a:r>
            <a:endParaRPr lang="ru-BY" sz="3700" dirty="0">
              <a:solidFill>
                <a:srgbClr val="434799"/>
              </a:solidFill>
              <a:latin typeface="Oswald Medium" panose="00000600000000000000" pitchFamily="2" charset="-52"/>
            </a:endParaRPr>
          </a:p>
        </p:txBody>
      </p:sp>
      <p:cxnSp>
        <p:nvCxnSpPr>
          <p:cNvPr id="7" name="Прямая соединительная линия 6">
            <a:extLst>
              <a:ext uri="{FF2B5EF4-FFF2-40B4-BE49-F238E27FC236}">
                <a16:creationId xmlns:a16="http://schemas.microsoft.com/office/drawing/2014/main" id="{5ABEB12F-9A5E-4F92-8EE4-292665253EDC}"/>
              </a:ext>
            </a:extLst>
          </p:cNvPr>
          <p:cNvCxnSpPr>
            <a:cxnSpLocks/>
          </p:cNvCxnSpPr>
          <p:nvPr/>
        </p:nvCxnSpPr>
        <p:spPr>
          <a:xfrm>
            <a:off x="1702962" y="1711354"/>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a:extLst>
              <a:ext uri="{FF2B5EF4-FFF2-40B4-BE49-F238E27FC236}">
                <a16:creationId xmlns:a16="http://schemas.microsoft.com/office/drawing/2014/main" id="{E581FCD0-F4D2-411A-81E3-943FEC900182}"/>
              </a:ext>
            </a:extLst>
          </p:cNvPr>
          <p:cNvCxnSpPr>
            <a:cxnSpLocks/>
          </p:cNvCxnSpPr>
          <p:nvPr/>
        </p:nvCxnSpPr>
        <p:spPr>
          <a:xfrm>
            <a:off x="1702962" y="2026096"/>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a:extLst>
              <a:ext uri="{FF2B5EF4-FFF2-40B4-BE49-F238E27FC236}">
                <a16:creationId xmlns:a16="http://schemas.microsoft.com/office/drawing/2014/main" id="{205ECDFC-9EC1-45CA-9594-B41C85964D61}"/>
              </a:ext>
            </a:extLst>
          </p:cNvPr>
          <p:cNvCxnSpPr>
            <a:cxnSpLocks/>
          </p:cNvCxnSpPr>
          <p:nvPr/>
        </p:nvCxnSpPr>
        <p:spPr>
          <a:xfrm>
            <a:off x="1702962" y="2340838"/>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a:extLst>
              <a:ext uri="{FF2B5EF4-FFF2-40B4-BE49-F238E27FC236}">
                <a16:creationId xmlns:a16="http://schemas.microsoft.com/office/drawing/2014/main" id="{35BDA551-7A1A-4079-B57B-58743EFB4DB0}"/>
              </a:ext>
            </a:extLst>
          </p:cNvPr>
          <p:cNvCxnSpPr>
            <a:cxnSpLocks/>
          </p:cNvCxnSpPr>
          <p:nvPr/>
        </p:nvCxnSpPr>
        <p:spPr>
          <a:xfrm>
            <a:off x="1702962" y="2655580"/>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a:extLst>
              <a:ext uri="{FF2B5EF4-FFF2-40B4-BE49-F238E27FC236}">
                <a16:creationId xmlns:a16="http://schemas.microsoft.com/office/drawing/2014/main" id="{E8B88E83-8ABA-4BCF-B158-7A13A7DD426A}"/>
              </a:ext>
            </a:extLst>
          </p:cNvPr>
          <p:cNvCxnSpPr>
            <a:cxnSpLocks/>
          </p:cNvCxnSpPr>
          <p:nvPr/>
        </p:nvCxnSpPr>
        <p:spPr>
          <a:xfrm>
            <a:off x="1702962" y="2970322"/>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a:extLst>
              <a:ext uri="{FF2B5EF4-FFF2-40B4-BE49-F238E27FC236}">
                <a16:creationId xmlns:a16="http://schemas.microsoft.com/office/drawing/2014/main" id="{9A51901E-82E3-436F-B976-E686FAA529D7}"/>
              </a:ext>
            </a:extLst>
          </p:cNvPr>
          <p:cNvCxnSpPr>
            <a:cxnSpLocks/>
          </p:cNvCxnSpPr>
          <p:nvPr/>
        </p:nvCxnSpPr>
        <p:spPr>
          <a:xfrm>
            <a:off x="1702962" y="3285064"/>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a:extLst>
              <a:ext uri="{FF2B5EF4-FFF2-40B4-BE49-F238E27FC236}">
                <a16:creationId xmlns:a16="http://schemas.microsoft.com/office/drawing/2014/main" id="{669B4214-2FE9-4401-89B0-1F57558D8189}"/>
              </a:ext>
            </a:extLst>
          </p:cNvPr>
          <p:cNvCxnSpPr>
            <a:cxnSpLocks/>
          </p:cNvCxnSpPr>
          <p:nvPr/>
        </p:nvCxnSpPr>
        <p:spPr>
          <a:xfrm>
            <a:off x="1702962" y="3599806"/>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a:extLst>
              <a:ext uri="{FF2B5EF4-FFF2-40B4-BE49-F238E27FC236}">
                <a16:creationId xmlns:a16="http://schemas.microsoft.com/office/drawing/2014/main" id="{C779B9BF-9556-43AC-8FDD-64BACE288178}"/>
              </a:ext>
            </a:extLst>
          </p:cNvPr>
          <p:cNvCxnSpPr>
            <a:cxnSpLocks/>
          </p:cNvCxnSpPr>
          <p:nvPr/>
        </p:nvCxnSpPr>
        <p:spPr>
          <a:xfrm>
            <a:off x="1702962" y="3914548"/>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a:extLst>
              <a:ext uri="{FF2B5EF4-FFF2-40B4-BE49-F238E27FC236}">
                <a16:creationId xmlns:a16="http://schemas.microsoft.com/office/drawing/2014/main" id="{927B5642-1AF7-41D2-9221-770018463B63}"/>
              </a:ext>
            </a:extLst>
          </p:cNvPr>
          <p:cNvCxnSpPr>
            <a:cxnSpLocks/>
          </p:cNvCxnSpPr>
          <p:nvPr/>
        </p:nvCxnSpPr>
        <p:spPr>
          <a:xfrm>
            <a:off x="1702962" y="4229290"/>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a:extLst>
              <a:ext uri="{FF2B5EF4-FFF2-40B4-BE49-F238E27FC236}">
                <a16:creationId xmlns:a16="http://schemas.microsoft.com/office/drawing/2014/main" id="{40B884F0-ABC5-4E64-8215-051FE1BDC5B6}"/>
              </a:ext>
            </a:extLst>
          </p:cNvPr>
          <p:cNvCxnSpPr>
            <a:cxnSpLocks/>
          </p:cNvCxnSpPr>
          <p:nvPr/>
        </p:nvCxnSpPr>
        <p:spPr>
          <a:xfrm>
            <a:off x="1702962" y="4544036"/>
            <a:ext cx="4093829" cy="0"/>
          </a:xfrm>
          <a:prstGeom prst="line">
            <a:avLst/>
          </a:prstGeom>
          <a:ln>
            <a:solidFill>
              <a:srgbClr val="9A9B9C"/>
            </a:solidFill>
          </a:ln>
        </p:spPr>
        <p:style>
          <a:lnRef idx="1">
            <a:schemeClr val="accent1"/>
          </a:lnRef>
          <a:fillRef idx="0">
            <a:schemeClr val="accent1"/>
          </a:fillRef>
          <a:effectRef idx="0">
            <a:schemeClr val="accent1"/>
          </a:effectRef>
          <a:fontRef idx="minor">
            <a:schemeClr val="tx1"/>
          </a:fontRef>
        </p:style>
      </p:cxnSp>
      <p:sp>
        <p:nvSpPr>
          <p:cNvPr id="18" name="Прямоугольник 17">
            <a:extLst>
              <a:ext uri="{FF2B5EF4-FFF2-40B4-BE49-F238E27FC236}">
                <a16:creationId xmlns:a16="http://schemas.microsoft.com/office/drawing/2014/main" id="{B5C7B841-D758-4EF5-90A3-58FB9D8148A4}"/>
              </a:ext>
            </a:extLst>
          </p:cNvPr>
          <p:cNvSpPr/>
          <p:nvPr/>
        </p:nvSpPr>
        <p:spPr>
          <a:xfrm>
            <a:off x="1820411" y="3367089"/>
            <a:ext cx="339383" cy="1176946"/>
          </a:xfrm>
          <a:prstGeom prst="rect">
            <a:avLst/>
          </a:prstGeom>
          <a:solidFill>
            <a:srgbClr val="9A9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BY"/>
          </a:p>
        </p:txBody>
      </p:sp>
      <p:sp>
        <p:nvSpPr>
          <p:cNvPr id="19" name="Прямоугольник 18">
            <a:extLst>
              <a:ext uri="{FF2B5EF4-FFF2-40B4-BE49-F238E27FC236}">
                <a16:creationId xmlns:a16="http://schemas.microsoft.com/office/drawing/2014/main" id="{BFD84D63-8FF8-4554-AA5A-CC3EA0675578}"/>
              </a:ext>
            </a:extLst>
          </p:cNvPr>
          <p:cNvSpPr/>
          <p:nvPr/>
        </p:nvSpPr>
        <p:spPr>
          <a:xfrm>
            <a:off x="2694330" y="2526507"/>
            <a:ext cx="339383" cy="2017529"/>
          </a:xfrm>
          <a:prstGeom prst="rect">
            <a:avLst/>
          </a:prstGeom>
          <a:solidFill>
            <a:srgbClr val="757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BY"/>
          </a:p>
        </p:txBody>
      </p:sp>
      <p:sp>
        <p:nvSpPr>
          <p:cNvPr id="20" name="Прямоугольник 19">
            <a:extLst>
              <a:ext uri="{FF2B5EF4-FFF2-40B4-BE49-F238E27FC236}">
                <a16:creationId xmlns:a16="http://schemas.microsoft.com/office/drawing/2014/main" id="{9F5BFBFB-01F9-4CE8-BF66-034C5F8C3B79}"/>
              </a:ext>
            </a:extLst>
          </p:cNvPr>
          <p:cNvSpPr/>
          <p:nvPr/>
        </p:nvSpPr>
        <p:spPr>
          <a:xfrm>
            <a:off x="3573012" y="1816903"/>
            <a:ext cx="339383" cy="2727134"/>
          </a:xfrm>
          <a:prstGeom prst="rect">
            <a:avLst/>
          </a:prstGeom>
          <a:solidFill>
            <a:srgbClr val="4247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BY"/>
          </a:p>
        </p:txBody>
      </p:sp>
      <p:sp>
        <p:nvSpPr>
          <p:cNvPr id="21" name="Прямоугольник 20">
            <a:extLst>
              <a:ext uri="{FF2B5EF4-FFF2-40B4-BE49-F238E27FC236}">
                <a16:creationId xmlns:a16="http://schemas.microsoft.com/office/drawing/2014/main" id="{B6EF1724-9E02-4249-9CD8-141B54257C78}"/>
              </a:ext>
            </a:extLst>
          </p:cNvPr>
          <p:cNvSpPr/>
          <p:nvPr/>
        </p:nvSpPr>
        <p:spPr>
          <a:xfrm>
            <a:off x="4447968" y="2276475"/>
            <a:ext cx="339383" cy="2267559"/>
          </a:xfrm>
          <a:prstGeom prst="rect">
            <a:avLst/>
          </a:prstGeom>
          <a:solidFill>
            <a:srgbClr val="757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BY"/>
          </a:p>
        </p:txBody>
      </p:sp>
      <p:sp>
        <p:nvSpPr>
          <p:cNvPr id="22" name="Прямоугольник 21">
            <a:extLst>
              <a:ext uri="{FF2B5EF4-FFF2-40B4-BE49-F238E27FC236}">
                <a16:creationId xmlns:a16="http://schemas.microsoft.com/office/drawing/2014/main" id="{C303D112-5A4A-4253-BC40-45177266CD34}"/>
              </a:ext>
            </a:extLst>
          </p:cNvPr>
          <p:cNvSpPr/>
          <p:nvPr/>
        </p:nvSpPr>
        <p:spPr>
          <a:xfrm>
            <a:off x="5323188" y="2007396"/>
            <a:ext cx="339383" cy="2536638"/>
          </a:xfrm>
          <a:prstGeom prst="rect">
            <a:avLst/>
          </a:prstGeom>
          <a:solidFill>
            <a:srgbClr val="757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BY"/>
          </a:p>
        </p:txBody>
      </p:sp>
      <p:sp>
        <p:nvSpPr>
          <p:cNvPr id="23" name="TextBox 22">
            <a:extLst>
              <a:ext uri="{FF2B5EF4-FFF2-40B4-BE49-F238E27FC236}">
                <a16:creationId xmlns:a16="http://schemas.microsoft.com/office/drawing/2014/main" id="{132EE75A-78E3-4137-ADEE-2390E1DB9842}"/>
              </a:ext>
            </a:extLst>
          </p:cNvPr>
          <p:cNvSpPr txBox="1"/>
          <p:nvPr/>
        </p:nvSpPr>
        <p:spPr>
          <a:xfrm>
            <a:off x="1570692" y="4618916"/>
            <a:ext cx="810248" cy="200055"/>
          </a:xfrm>
          <a:prstGeom prst="rect">
            <a:avLst/>
          </a:prstGeom>
          <a:noFill/>
        </p:spPr>
        <p:txBody>
          <a:bodyPr wrap="square" rtlCol="0">
            <a:spAutoFit/>
          </a:bodyPr>
          <a:lstStyle/>
          <a:p>
            <a:pPr algn="ctr"/>
            <a:r>
              <a:rPr lang="da-DK" sz="700" dirty="0">
                <a:latin typeface="Roboto" panose="02000000000000000000" pitchFamily="2" charset="0"/>
                <a:ea typeface="Roboto" panose="02000000000000000000" pitchFamily="2" charset="0"/>
                <a:cs typeface="Roboto" panose="02000000000000000000" pitchFamily="2" charset="0"/>
              </a:rPr>
              <a:t>officia deserunt </a:t>
            </a:r>
            <a:endParaRPr lang="ru-BY" sz="700" dirty="0">
              <a:latin typeface="Roboto" panose="02000000000000000000" pitchFamily="2" charset="0"/>
              <a:ea typeface="Roboto" panose="02000000000000000000" pitchFamily="2" charset="0"/>
              <a:cs typeface="Roboto" panose="02000000000000000000" pitchFamily="2" charset="0"/>
            </a:endParaRPr>
          </a:p>
        </p:txBody>
      </p:sp>
      <p:sp>
        <p:nvSpPr>
          <p:cNvPr id="24" name="TextBox 23">
            <a:extLst>
              <a:ext uri="{FF2B5EF4-FFF2-40B4-BE49-F238E27FC236}">
                <a16:creationId xmlns:a16="http://schemas.microsoft.com/office/drawing/2014/main" id="{9BC87678-11AE-40F8-97C4-8ED9DDE4E0B4}"/>
              </a:ext>
            </a:extLst>
          </p:cNvPr>
          <p:cNvSpPr txBox="1"/>
          <p:nvPr/>
        </p:nvSpPr>
        <p:spPr>
          <a:xfrm>
            <a:off x="2449004" y="4618916"/>
            <a:ext cx="810248" cy="200055"/>
          </a:xfrm>
          <a:prstGeom prst="rect">
            <a:avLst/>
          </a:prstGeom>
          <a:noFill/>
        </p:spPr>
        <p:txBody>
          <a:bodyPr wrap="square" rtlCol="0">
            <a:spAutoFit/>
          </a:bodyPr>
          <a:lstStyle/>
          <a:p>
            <a:pPr algn="ctr"/>
            <a:r>
              <a:rPr lang="da-DK" sz="700" dirty="0">
                <a:latin typeface="Roboto" panose="02000000000000000000" pitchFamily="2" charset="0"/>
                <a:ea typeface="Roboto" panose="02000000000000000000" pitchFamily="2" charset="0"/>
                <a:cs typeface="Roboto" panose="02000000000000000000" pitchFamily="2" charset="0"/>
              </a:rPr>
              <a:t>officia deserunt </a:t>
            </a:r>
            <a:endParaRPr lang="ru-BY" sz="700" dirty="0">
              <a:latin typeface="Roboto" panose="02000000000000000000" pitchFamily="2" charset="0"/>
              <a:ea typeface="Roboto" panose="02000000000000000000" pitchFamily="2" charset="0"/>
              <a:cs typeface="Roboto" panose="02000000000000000000" pitchFamily="2" charset="0"/>
            </a:endParaRPr>
          </a:p>
        </p:txBody>
      </p:sp>
      <p:sp>
        <p:nvSpPr>
          <p:cNvPr id="25" name="TextBox 24">
            <a:extLst>
              <a:ext uri="{FF2B5EF4-FFF2-40B4-BE49-F238E27FC236}">
                <a16:creationId xmlns:a16="http://schemas.microsoft.com/office/drawing/2014/main" id="{70AF6D02-CE7E-4F23-8F14-6673042F637C}"/>
              </a:ext>
            </a:extLst>
          </p:cNvPr>
          <p:cNvSpPr txBox="1"/>
          <p:nvPr/>
        </p:nvSpPr>
        <p:spPr>
          <a:xfrm>
            <a:off x="3327316" y="4618916"/>
            <a:ext cx="810248" cy="200055"/>
          </a:xfrm>
          <a:prstGeom prst="rect">
            <a:avLst/>
          </a:prstGeom>
          <a:noFill/>
        </p:spPr>
        <p:txBody>
          <a:bodyPr wrap="square" rtlCol="0">
            <a:spAutoFit/>
          </a:bodyPr>
          <a:lstStyle/>
          <a:p>
            <a:pPr algn="ctr"/>
            <a:r>
              <a:rPr lang="da-DK" sz="700" dirty="0">
                <a:latin typeface="Roboto" panose="02000000000000000000" pitchFamily="2" charset="0"/>
                <a:ea typeface="Roboto" panose="02000000000000000000" pitchFamily="2" charset="0"/>
                <a:cs typeface="Roboto" panose="02000000000000000000" pitchFamily="2" charset="0"/>
              </a:rPr>
              <a:t>officia deserunt </a:t>
            </a:r>
            <a:endParaRPr lang="ru-BY" sz="700" dirty="0">
              <a:latin typeface="Roboto" panose="02000000000000000000" pitchFamily="2" charset="0"/>
              <a:ea typeface="Roboto" panose="02000000000000000000" pitchFamily="2" charset="0"/>
              <a:cs typeface="Roboto" panose="02000000000000000000" pitchFamily="2" charset="0"/>
            </a:endParaRPr>
          </a:p>
        </p:txBody>
      </p:sp>
      <p:sp>
        <p:nvSpPr>
          <p:cNvPr id="26" name="TextBox 25">
            <a:extLst>
              <a:ext uri="{FF2B5EF4-FFF2-40B4-BE49-F238E27FC236}">
                <a16:creationId xmlns:a16="http://schemas.microsoft.com/office/drawing/2014/main" id="{00310166-B9F6-4AB1-A37C-D1CF6D969988}"/>
              </a:ext>
            </a:extLst>
          </p:cNvPr>
          <p:cNvSpPr txBox="1"/>
          <p:nvPr/>
        </p:nvSpPr>
        <p:spPr>
          <a:xfrm>
            <a:off x="4205628" y="4618916"/>
            <a:ext cx="810248" cy="200055"/>
          </a:xfrm>
          <a:prstGeom prst="rect">
            <a:avLst/>
          </a:prstGeom>
          <a:noFill/>
        </p:spPr>
        <p:txBody>
          <a:bodyPr wrap="square" rtlCol="0">
            <a:spAutoFit/>
          </a:bodyPr>
          <a:lstStyle/>
          <a:p>
            <a:pPr algn="ctr"/>
            <a:r>
              <a:rPr lang="da-DK" sz="700" dirty="0">
                <a:latin typeface="Roboto" panose="02000000000000000000" pitchFamily="2" charset="0"/>
                <a:ea typeface="Roboto" panose="02000000000000000000" pitchFamily="2" charset="0"/>
                <a:cs typeface="Roboto" panose="02000000000000000000" pitchFamily="2" charset="0"/>
              </a:rPr>
              <a:t>officia deserunt </a:t>
            </a:r>
            <a:endParaRPr lang="ru-BY" sz="700" dirty="0">
              <a:latin typeface="Roboto" panose="02000000000000000000" pitchFamily="2" charset="0"/>
              <a:ea typeface="Roboto" panose="02000000000000000000" pitchFamily="2" charset="0"/>
              <a:cs typeface="Roboto" panose="02000000000000000000" pitchFamily="2" charset="0"/>
            </a:endParaRPr>
          </a:p>
        </p:txBody>
      </p:sp>
      <p:sp>
        <p:nvSpPr>
          <p:cNvPr id="27" name="TextBox 26">
            <a:extLst>
              <a:ext uri="{FF2B5EF4-FFF2-40B4-BE49-F238E27FC236}">
                <a16:creationId xmlns:a16="http://schemas.microsoft.com/office/drawing/2014/main" id="{37B122B1-9AF5-4393-B3A5-1FECDD496DBB}"/>
              </a:ext>
            </a:extLst>
          </p:cNvPr>
          <p:cNvSpPr txBox="1"/>
          <p:nvPr/>
        </p:nvSpPr>
        <p:spPr>
          <a:xfrm>
            <a:off x="5083938" y="4618916"/>
            <a:ext cx="810248" cy="200055"/>
          </a:xfrm>
          <a:prstGeom prst="rect">
            <a:avLst/>
          </a:prstGeom>
          <a:noFill/>
        </p:spPr>
        <p:txBody>
          <a:bodyPr wrap="square" rtlCol="0">
            <a:spAutoFit/>
          </a:bodyPr>
          <a:lstStyle/>
          <a:p>
            <a:pPr algn="ctr"/>
            <a:r>
              <a:rPr lang="da-DK" sz="700" dirty="0">
                <a:latin typeface="Roboto" panose="02000000000000000000" pitchFamily="2" charset="0"/>
                <a:ea typeface="Roboto" panose="02000000000000000000" pitchFamily="2" charset="0"/>
                <a:cs typeface="Roboto" panose="02000000000000000000" pitchFamily="2" charset="0"/>
              </a:rPr>
              <a:t>officia deserunt </a:t>
            </a:r>
            <a:endParaRPr lang="ru-BY" sz="700" dirty="0">
              <a:latin typeface="Roboto" panose="02000000000000000000" pitchFamily="2" charset="0"/>
              <a:ea typeface="Roboto" panose="02000000000000000000" pitchFamily="2" charset="0"/>
              <a:cs typeface="Roboto" panose="02000000000000000000" pitchFamily="2" charset="0"/>
            </a:endParaRPr>
          </a:p>
        </p:txBody>
      </p:sp>
      <p:sp>
        <p:nvSpPr>
          <p:cNvPr id="28" name="TextBox 27">
            <a:extLst>
              <a:ext uri="{FF2B5EF4-FFF2-40B4-BE49-F238E27FC236}">
                <a16:creationId xmlns:a16="http://schemas.microsoft.com/office/drawing/2014/main" id="{757577A1-E1B2-4EE3-BC9A-E68EC5805FA9}"/>
              </a:ext>
            </a:extLst>
          </p:cNvPr>
          <p:cNvSpPr txBox="1"/>
          <p:nvPr/>
        </p:nvSpPr>
        <p:spPr>
          <a:xfrm>
            <a:off x="2169319" y="5001398"/>
            <a:ext cx="2838450" cy="461665"/>
          </a:xfrm>
          <a:prstGeom prst="rect">
            <a:avLst/>
          </a:prstGeom>
          <a:noFill/>
        </p:spPr>
        <p:txBody>
          <a:bodyPr wrap="square" rtlCol="0">
            <a:spAutoFit/>
          </a:bodyPr>
          <a:lstStyle/>
          <a:p>
            <a:pPr algn="ctr"/>
            <a:r>
              <a:rPr lang="da-DK" sz="800" i="1" dirty="0">
                <a:solidFill>
                  <a:srgbClr val="3F4657"/>
                </a:solidFill>
                <a:latin typeface="Roboto Light" panose="02000000000000000000" pitchFamily="2" charset="0"/>
                <a:ea typeface="Roboto Light" panose="02000000000000000000" pitchFamily="2" charset="0"/>
                <a:cs typeface="Roboto Light" panose="02000000000000000000" pitchFamily="2" charset="0"/>
              </a:rPr>
              <a:t>Enim ad minim veniam, quis nostrud exercitation ullamco laboris nisi ut aliquip ex ea commodo consequat. Duis aute irure dolor in reprehenderit in voluptate velit esse cillum</a:t>
            </a:r>
            <a:endParaRPr lang="ru-BY" sz="800" i="1" dirty="0">
              <a:solidFill>
                <a:srgbClr val="3F4657"/>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9" name="TextBox 28">
            <a:extLst>
              <a:ext uri="{FF2B5EF4-FFF2-40B4-BE49-F238E27FC236}">
                <a16:creationId xmlns:a16="http://schemas.microsoft.com/office/drawing/2014/main" id="{8DA8E72D-10A5-4AAE-8824-ED7058E73887}"/>
              </a:ext>
            </a:extLst>
          </p:cNvPr>
          <p:cNvSpPr txBox="1"/>
          <p:nvPr/>
        </p:nvSpPr>
        <p:spPr>
          <a:xfrm>
            <a:off x="1095375" y="1586071"/>
            <a:ext cx="377026" cy="3093154"/>
          </a:xfrm>
          <a:prstGeom prst="rect">
            <a:avLst/>
          </a:prstGeom>
          <a:noFill/>
        </p:spPr>
        <p:txBody>
          <a:bodyPr wrap="none" rtlCol="0">
            <a:spAutoFit/>
          </a:bodyPr>
          <a:lstStyle/>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100</a:t>
            </a:r>
          </a:p>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90</a:t>
            </a:r>
          </a:p>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80</a:t>
            </a:r>
          </a:p>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70</a:t>
            </a:r>
          </a:p>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60</a:t>
            </a:r>
          </a:p>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50</a:t>
            </a:r>
          </a:p>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40</a:t>
            </a:r>
          </a:p>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30</a:t>
            </a:r>
          </a:p>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20</a:t>
            </a:r>
          </a:p>
          <a:p>
            <a:pPr algn="r">
              <a:spcAft>
                <a:spcPts val="1400"/>
              </a:spcAft>
            </a:pPr>
            <a:r>
              <a:rPr lang="en-US" sz="900" dirty="0">
                <a:latin typeface="Roboto" panose="02000000000000000000" pitchFamily="2" charset="0"/>
                <a:ea typeface="Roboto" panose="02000000000000000000" pitchFamily="2" charset="0"/>
                <a:cs typeface="Roboto" panose="02000000000000000000" pitchFamily="2" charset="0"/>
              </a:rPr>
              <a:t>10</a:t>
            </a:r>
            <a:endParaRPr lang="ru-BY" sz="900" dirty="0">
              <a:latin typeface="Roboto" panose="02000000000000000000" pitchFamily="2" charset="0"/>
              <a:ea typeface="Roboto" panose="02000000000000000000" pitchFamily="2" charset="0"/>
              <a:cs typeface="Roboto" panose="02000000000000000000" pitchFamily="2" charset="0"/>
            </a:endParaRPr>
          </a:p>
        </p:txBody>
      </p:sp>
      <p:pic>
        <p:nvPicPr>
          <p:cNvPr id="31" name="Рисунок 30">
            <a:extLst>
              <a:ext uri="{FF2B5EF4-FFF2-40B4-BE49-F238E27FC236}">
                <a16:creationId xmlns:a16="http://schemas.microsoft.com/office/drawing/2014/main" id="{6E8B4729-541A-45E8-8940-5B916E8DF1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1569" y="6094769"/>
            <a:ext cx="582256" cy="582256"/>
          </a:xfrm>
          <a:prstGeom prst="rect">
            <a:avLst/>
          </a:prstGeom>
        </p:spPr>
      </p:pic>
      <p:sp>
        <p:nvSpPr>
          <p:cNvPr id="32" name="TextBox 31">
            <a:extLst>
              <a:ext uri="{FF2B5EF4-FFF2-40B4-BE49-F238E27FC236}">
                <a16:creationId xmlns:a16="http://schemas.microsoft.com/office/drawing/2014/main" id="{827AF1F8-F670-46F9-BA46-D1ED064850F3}"/>
              </a:ext>
            </a:extLst>
          </p:cNvPr>
          <p:cNvSpPr txBox="1"/>
          <p:nvPr/>
        </p:nvSpPr>
        <p:spPr>
          <a:xfrm>
            <a:off x="11169213" y="6258029"/>
            <a:ext cx="258404" cy="323165"/>
          </a:xfrm>
          <a:prstGeom prst="rect">
            <a:avLst/>
          </a:prstGeom>
          <a:noFill/>
        </p:spPr>
        <p:txBody>
          <a:bodyPr wrap="none" rtlCol="0">
            <a:spAutoFit/>
          </a:bodyPr>
          <a:lstStyle/>
          <a:p>
            <a:r>
              <a:rPr lang="en-US" sz="1500" dirty="0">
                <a:solidFill>
                  <a:schemeClr val="bg1"/>
                </a:solidFill>
                <a:latin typeface="Oswald" panose="00000500000000000000" pitchFamily="2" charset="-52"/>
              </a:rPr>
              <a:t>7</a:t>
            </a:r>
            <a:endParaRPr lang="ru-BY" sz="1500" dirty="0">
              <a:solidFill>
                <a:schemeClr val="bg1"/>
              </a:solidFill>
              <a:latin typeface="Oswald" panose="00000500000000000000" pitchFamily="2" charset="-52"/>
            </a:endParaRPr>
          </a:p>
        </p:txBody>
      </p:sp>
      <p:sp>
        <p:nvSpPr>
          <p:cNvPr id="33" name="TextBox 32">
            <a:extLst>
              <a:ext uri="{FF2B5EF4-FFF2-40B4-BE49-F238E27FC236}">
                <a16:creationId xmlns:a16="http://schemas.microsoft.com/office/drawing/2014/main" id="{5FE21C12-59D4-44B6-A7D5-22C37BACA8DF}"/>
              </a:ext>
            </a:extLst>
          </p:cNvPr>
          <p:cNvSpPr txBox="1"/>
          <p:nvPr/>
        </p:nvSpPr>
        <p:spPr>
          <a:xfrm>
            <a:off x="1840027" y="6311890"/>
            <a:ext cx="2838450" cy="215444"/>
          </a:xfrm>
          <a:prstGeom prst="rect">
            <a:avLst/>
          </a:prstGeom>
          <a:noFill/>
        </p:spPr>
        <p:txBody>
          <a:bodyPr wrap="square" rtlCol="0">
            <a:spAutoFit/>
          </a:bodyPr>
          <a:lstStyle/>
          <a:p>
            <a:r>
              <a:rPr lang="ru-RU" sz="800" dirty="0">
                <a:solidFill>
                  <a:srgbClr val="3F4658"/>
                </a:solidFill>
                <a:latin typeface="Oswald" panose="00000500000000000000" pitchFamily="2" charset="-52"/>
                <a:ea typeface="Roboto Light" panose="02000000000000000000" pitchFamily="2" charset="0"/>
                <a:cs typeface="Roboto Light" panose="02000000000000000000" pitchFamily="2" charset="0"/>
              </a:rPr>
              <a:t>|     Комплексная модернизация газовой сферы на 2021 – 2025 годы</a:t>
            </a:r>
            <a:endParaRPr lang="ru-BY" sz="800" dirty="0">
              <a:solidFill>
                <a:srgbClr val="3F4658"/>
              </a:solidFill>
              <a:latin typeface="Oswald" panose="00000500000000000000" pitchFamily="2" charset="-52"/>
              <a:ea typeface="Roboto Light" panose="02000000000000000000" pitchFamily="2" charset="0"/>
              <a:cs typeface="Roboto Light" panose="02000000000000000000" pitchFamily="2" charset="0"/>
            </a:endParaRPr>
          </a:p>
        </p:txBody>
      </p:sp>
      <p:pic>
        <p:nvPicPr>
          <p:cNvPr id="35" name="Рисунок 34">
            <a:extLst>
              <a:ext uri="{FF2B5EF4-FFF2-40B4-BE49-F238E27FC236}">
                <a16:creationId xmlns:a16="http://schemas.microsoft.com/office/drawing/2014/main" id="{F801D719-0A15-442A-AC07-390F5C19A6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70" y="6188818"/>
            <a:ext cx="1385441" cy="394158"/>
          </a:xfrm>
          <a:prstGeom prst="rect">
            <a:avLst/>
          </a:prstGeom>
        </p:spPr>
      </p:pic>
      <p:sp>
        <p:nvSpPr>
          <p:cNvPr id="36" name="Прямоугольник 35">
            <a:extLst>
              <a:ext uri="{FF2B5EF4-FFF2-40B4-BE49-F238E27FC236}">
                <a16:creationId xmlns:a16="http://schemas.microsoft.com/office/drawing/2014/main" id="{E8D96F19-6172-4C2E-910F-3B0A3CDCFE3D}"/>
              </a:ext>
            </a:extLst>
          </p:cNvPr>
          <p:cNvSpPr/>
          <p:nvPr/>
        </p:nvSpPr>
        <p:spPr>
          <a:xfrm>
            <a:off x="9245600" y="0"/>
            <a:ext cx="2946400" cy="359980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BY"/>
          </a:p>
        </p:txBody>
      </p:sp>
    </p:spTree>
    <p:extLst>
      <p:ext uri="{BB962C8B-B14F-4D97-AF65-F5344CB8AC3E}">
        <p14:creationId xmlns:p14="http://schemas.microsoft.com/office/powerpoint/2010/main" val="409828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a:extLst>
              <a:ext uri="{FF2B5EF4-FFF2-40B4-BE49-F238E27FC236}">
                <a16:creationId xmlns:a16="http://schemas.microsoft.com/office/drawing/2014/main" id="{852A34A3-85E0-404B-9C4D-29C0BC490C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3128" y="0"/>
            <a:ext cx="3228668" cy="5945981"/>
          </a:xfrm>
          <a:prstGeom prst="rect">
            <a:avLst/>
          </a:prstGeom>
        </p:spPr>
      </p:pic>
      <p:sp>
        <p:nvSpPr>
          <p:cNvPr id="10" name="Прямоугольник 9">
            <a:extLst>
              <a:ext uri="{FF2B5EF4-FFF2-40B4-BE49-F238E27FC236}">
                <a16:creationId xmlns:a16="http://schemas.microsoft.com/office/drawing/2014/main" id="{B5EBF02E-4B5D-4878-90CD-3E31B5979578}"/>
              </a:ext>
            </a:extLst>
          </p:cNvPr>
          <p:cNvSpPr/>
          <p:nvPr/>
        </p:nvSpPr>
        <p:spPr>
          <a:xfrm>
            <a:off x="0" y="5931017"/>
            <a:ext cx="12192000" cy="926983"/>
          </a:xfrm>
          <a:prstGeom prst="rect">
            <a:avLst/>
          </a:prstGeom>
          <a:solidFill>
            <a:srgbClr val="E4E5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BY"/>
          </a:p>
        </p:txBody>
      </p:sp>
      <p:sp>
        <p:nvSpPr>
          <p:cNvPr id="11" name="Прямоугольник 10">
            <a:extLst>
              <a:ext uri="{FF2B5EF4-FFF2-40B4-BE49-F238E27FC236}">
                <a16:creationId xmlns:a16="http://schemas.microsoft.com/office/drawing/2014/main" id="{7D6E61AA-2E83-417E-A628-E661F3B1D628}"/>
              </a:ext>
            </a:extLst>
          </p:cNvPr>
          <p:cNvSpPr/>
          <p:nvPr/>
        </p:nvSpPr>
        <p:spPr>
          <a:xfrm>
            <a:off x="0" y="5900262"/>
            <a:ext cx="12192000" cy="45719"/>
          </a:xfrm>
          <a:prstGeom prst="rect">
            <a:avLst/>
          </a:prstGeom>
          <a:solidFill>
            <a:srgbClr val="4347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BY"/>
          </a:p>
        </p:txBody>
      </p:sp>
      <p:sp>
        <p:nvSpPr>
          <p:cNvPr id="4" name="TextBox 3">
            <a:extLst>
              <a:ext uri="{FF2B5EF4-FFF2-40B4-BE49-F238E27FC236}">
                <a16:creationId xmlns:a16="http://schemas.microsoft.com/office/drawing/2014/main" id="{A6B775D0-3094-4EA6-91BF-CF2DB4C09935}"/>
              </a:ext>
            </a:extLst>
          </p:cNvPr>
          <p:cNvSpPr txBox="1"/>
          <p:nvPr/>
        </p:nvSpPr>
        <p:spPr>
          <a:xfrm>
            <a:off x="898671" y="842161"/>
            <a:ext cx="4093829" cy="1015663"/>
          </a:xfrm>
          <a:prstGeom prst="rect">
            <a:avLst/>
          </a:prstGeom>
          <a:noFill/>
        </p:spPr>
        <p:txBody>
          <a:bodyPr wrap="square" rtlCol="0">
            <a:spAutoFit/>
          </a:bodyPr>
          <a:lstStyle/>
          <a:p>
            <a:r>
              <a:rPr lang="da-DK" sz="3000" dirty="0">
                <a:solidFill>
                  <a:srgbClr val="434799"/>
                </a:solidFill>
                <a:latin typeface="Oswald Medium" panose="00000600000000000000" pitchFamily="2" charset="-52"/>
              </a:rPr>
              <a:t>Lorem ipsum</a:t>
            </a:r>
          </a:p>
          <a:p>
            <a:r>
              <a:rPr lang="da-DK" sz="3000" dirty="0">
                <a:solidFill>
                  <a:srgbClr val="434799"/>
                </a:solidFill>
                <a:latin typeface="Oswald Medium" panose="00000600000000000000" pitchFamily="2" charset="-52"/>
              </a:rPr>
              <a:t>dolor sit amet 2025</a:t>
            </a:r>
            <a:endParaRPr lang="ru-BY" sz="3000" dirty="0">
              <a:solidFill>
                <a:srgbClr val="434799"/>
              </a:solidFill>
              <a:latin typeface="Oswald Medium" panose="00000600000000000000" pitchFamily="2" charset="-52"/>
            </a:endParaRPr>
          </a:p>
        </p:txBody>
      </p:sp>
      <p:sp>
        <p:nvSpPr>
          <p:cNvPr id="5" name="TextBox 4">
            <a:extLst>
              <a:ext uri="{FF2B5EF4-FFF2-40B4-BE49-F238E27FC236}">
                <a16:creationId xmlns:a16="http://schemas.microsoft.com/office/drawing/2014/main" id="{B12AFEF7-363C-4C5A-989E-658F22B3902A}"/>
              </a:ext>
            </a:extLst>
          </p:cNvPr>
          <p:cNvSpPr txBox="1"/>
          <p:nvPr/>
        </p:nvSpPr>
        <p:spPr>
          <a:xfrm>
            <a:off x="898671" y="2027222"/>
            <a:ext cx="6772129" cy="3016210"/>
          </a:xfrm>
          <a:prstGeom prst="rect">
            <a:avLst/>
          </a:prstGeom>
          <a:noFill/>
        </p:spPr>
        <p:txBody>
          <a:bodyPr wrap="square" rtlCol="0">
            <a:spAutoFit/>
          </a:bodyPr>
          <a:lstStyle/>
          <a:p>
            <a:r>
              <a:rPr lang="da-DK" sz="1000" dirty="0">
                <a:latin typeface="Roboto" panose="02000000000000000000" pitchFamily="2" charset="0"/>
                <a:ea typeface="Roboto" panose="02000000000000000000" pitchFamily="2" charset="0"/>
                <a:cs typeface="Roboto" panose="02000000000000000000" pitchFamily="2" charset="0"/>
              </a:rPr>
              <a:t>Lorem ipsum dolor sit amet, consectetur adipiscing elit. Aliquam vel est suscipit, maximus lacus vulputate, maximus purus. Donec eu convallis nibh. Vestibulum sit amet tristique nisl, non lacinia lacus. Praesent ex nisl, sagittis eu vestibulum at, rhoncus sed nunc. Suspendisse potenti. Integer lorem turpis, molestie eget nisi ut, dignissim imperdiet enim. Sed molestie massa ac quam vulputate, vitae tempus massa sodales. Duis dapibus felis nisl, nec convallis turpis dictum a. Nam consectetur lacinia pellentesque. Ut mi nunc, porta sit amet ante quis, dignissim hendrerit nisi. Donec vel euismod dolor. Sed porta est pulvinar neque iaculis, eget sollicitudin metus vehicula.</a:t>
            </a:r>
          </a:p>
          <a:p>
            <a:r>
              <a:rPr lang="da-DK" sz="1000" dirty="0">
                <a:latin typeface="Roboto" panose="02000000000000000000" pitchFamily="2" charset="0"/>
                <a:ea typeface="Roboto" panose="02000000000000000000" pitchFamily="2" charset="0"/>
                <a:cs typeface="Roboto" panose="02000000000000000000" pitchFamily="2" charset="0"/>
              </a:rPr>
              <a:t>Donec at velit ut magna aliquet scelerisque in sed purus. Duis ullamcorper sem diam, nec vulputate ex ultricies id. Curabitur quis quam ornare, suscipit risus a, placerat sem. Proin fermentum in turpis nec consequat. Praesent at neque ut nisi cursus pellentesque. Fusce maximus purus ac justo fermentum pretium. Donec maximus pellentesque nisi, in malesuada metus consequat at. Praesent lobortis blandit tempus. Morbi tempus nibh non dolor malesuada auctor.</a:t>
            </a:r>
          </a:p>
          <a:p>
            <a:r>
              <a:rPr lang="da-DK" sz="1000" dirty="0">
                <a:latin typeface="Roboto" panose="02000000000000000000" pitchFamily="2" charset="0"/>
                <a:ea typeface="Roboto" panose="02000000000000000000" pitchFamily="2" charset="0"/>
                <a:cs typeface="Roboto" panose="02000000000000000000" pitchFamily="2" charset="0"/>
              </a:rPr>
              <a:t>Nullam scelerisque vitae ante in rutrum. Integer sit amet diam egestas, tempus magna at, egestas ligula. Nunc placerat auctor neque et congue. Aliquam finibus magna sed volutpat rhoncus. Pellentesque mattis at libero eget mattis. In eu nibh id leo finibus malesuada a sodales eros. In hac habitasse platea dictumst.</a:t>
            </a:r>
          </a:p>
          <a:p>
            <a:r>
              <a:rPr lang="da-DK" sz="1000" dirty="0">
                <a:latin typeface="Roboto" panose="02000000000000000000" pitchFamily="2" charset="0"/>
                <a:ea typeface="Roboto" panose="02000000000000000000" pitchFamily="2" charset="0"/>
                <a:cs typeface="Roboto" panose="02000000000000000000" pitchFamily="2" charset="0"/>
              </a:rPr>
              <a:t>Duis blandit nibh quis risus vestibulum placerat. Nullam dictum blandit laoreet. Maecenas vitae mauris at nulla pellentesque molestie. Orci varius natoque penatibus et magnis dis parturient montes, nascetur ridiculus mus. Donec aliquam diam ullamcorper eros volutpat, at vestibulum urna lacinia. In hac habitasse platea dictumst. Curabitur sit amet felis et diam viverra efficitur. Sed hendrerit, est sed molestie luctus, leo lorem gravida orci, et posuere libero ipsum vel metus.</a:t>
            </a:r>
            <a:endParaRPr lang="ru-BY" sz="1000" dirty="0">
              <a:latin typeface="Roboto" panose="02000000000000000000" pitchFamily="2" charset="0"/>
              <a:ea typeface="Roboto" panose="02000000000000000000" pitchFamily="2" charset="0"/>
              <a:cs typeface="Roboto" panose="02000000000000000000" pitchFamily="2" charset="0"/>
            </a:endParaRPr>
          </a:p>
        </p:txBody>
      </p:sp>
      <p:pic>
        <p:nvPicPr>
          <p:cNvPr id="6" name="Рисунок 5">
            <a:extLst>
              <a:ext uri="{FF2B5EF4-FFF2-40B4-BE49-F238E27FC236}">
                <a16:creationId xmlns:a16="http://schemas.microsoft.com/office/drawing/2014/main" id="{98A5EE53-37C3-4992-9938-098FBBAFB8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1569" y="6094769"/>
            <a:ext cx="582256" cy="582256"/>
          </a:xfrm>
          <a:prstGeom prst="rect">
            <a:avLst/>
          </a:prstGeom>
        </p:spPr>
      </p:pic>
      <p:sp>
        <p:nvSpPr>
          <p:cNvPr id="7" name="TextBox 6">
            <a:extLst>
              <a:ext uri="{FF2B5EF4-FFF2-40B4-BE49-F238E27FC236}">
                <a16:creationId xmlns:a16="http://schemas.microsoft.com/office/drawing/2014/main" id="{4E4A356B-65AB-4E91-BF8B-6CEF03F6C799}"/>
              </a:ext>
            </a:extLst>
          </p:cNvPr>
          <p:cNvSpPr txBox="1"/>
          <p:nvPr/>
        </p:nvSpPr>
        <p:spPr>
          <a:xfrm>
            <a:off x="11169213" y="6258029"/>
            <a:ext cx="258404" cy="323165"/>
          </a:xfrm>
          <a:prstGeom prst="rect">
            <a:avLst/>
          </a:prstGeom>
          <a:noFill/>
        </p:spPr>
        <p:txBody>
          <a:bodyPr wrap="none" rtlCol="0">
            <a:spAutoFit/>
          </a:bodyPr>
          <a:lstStyle/>
          <a:p>
            <a:r>
              <a:rPr lang="en-US" sz="1500" dirty="0">
                <a:solidFill>
                  <a:schemeClr val="bg1"/>
                </a:solidFill>
                <a:latin typeface="Oswald" panose="00000500000000000000" pitchFamily="2" charset="-52"/>
              </a:rPr>
              <a:t>7</a:t>
            </a:r>
            <a:endParaRPr lang="ru-BY" sz="1500" dirty="0">
              <a:solidFill>
                <a:schemeClr val="bg1"/>
              </a:solidFill>
              <a:latin typeface="Oswald" panose="00000500000000000000" pitchFamily="2" charset="-52"/>
            </a:endParaRPr>
          </a:p>
        </p:txBody>
      </p:sp>
      <p:sp>
        <p:nvSpPr>
          <p:cNvPr id="8" name="TextBox 7">
            <a:extLst>
              <a:ext uri="{FF2B5EF4-FFF2-40B4-BE49-F238E27FC236}">
                <a16:creationId xmlns:a16="http://schemas.microsoft.com/office/drawing/2014/main" id="{4D1BF942-409B-48F2-ADDC-19EEF9E22311}"/>
              </a:ext>
            </a:extLst>
          </p:cNvPr>
          <p:cNvSpPr txBox="1"/>
          <p:nvPr/>
        </p:nvSpPr>
        <p:spPr>
          <a:xfrm>
            <a:off x="1840027" y="6311890"/>
            <a:ext cx="2838450" cy="215444"/>
          </a:xfrm>
          <a:prstGeom prst="rect">
            <a:avLst/>
          </a:prstGeom>
          <a:noFill/>
        </p:spPr>
        <p:txBody>
          <a:bodyPr wrap="square" rtlCol="0">
            <a:spAutoFit/>
          </a:bodyPr>
          <a:lstStyle/>
          <a:p>
            <a:r>
              <a:rPr lang="ru-RU" sz="800" dirty="0">
                <a:solidFill>
                  <a:srgbClr val="3F4658"/>
                </a:solidFill>
                <a:latin typeface="Oswald" panose="00000500000000000000" pitchFamily="2" charset="-52"/>
                <a:ea typeface="Roboto Light" panose="02000000000000000000" pitchFamily="2" charset="0"/>
                <a:cs typeface="Roboto Light" panose="02000000000000000000" pitchFamily="2" charset="0"/>
              </a:rPr>
              <a:t>|     Комплексная модернизация газовой сферы на 2021 – 2025 годы</a:t>
            </a:r>
            <a:endParaRPr lang="ru-BY" sz="800" dirty="0">
              <a:solidFill>
                <a:srgbClr val="3F4658"/>
              </a:solidFill>
              <a:latin typeface="Oswald" panose="00000500000000000000" pitchFamily="2" charset="-52"/>
              <a:ea typeface="Roboto Light" panose="02000000000000000000" pitchFamily="2" charset="0"/>
              <a:cs typeface="Roboto Light" panose="02000000000000000000" pitchFamily="2" charset="0"/>
            </a:endParaRPr>
          </a:p>
        </p:txBody>
      </p:sp>
      <p:pic>
        <p:nvPicPr>
          <p:cNvPr id="9" name="Рисунок 8">
            <a:extLst>
              <a:ext uri="{FF2B5EF4-FFF2-40B4-BE49-F238E27FC236}">
                <a16:creationId xmlns:a16="http://schemas.microsoft.com/office/drawing/2014/main" id="{08606950-A83A-40B4-80C0-9708CFBDE1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970" y="6188818"/>
            <a:ext cx="1385441" cy="394158"/>
          </a:xfrm>
          <a:prstGeom prst="rect">
            <a:avLst/>
          </a:prstGeom>
        </p:spPr>
      </p:pic>
    </p:spTree>
    <p:extLst>
      <p:ext uri="{BB962C8B-B14F-4D97-AF65-F5344CB8AC3E}">
        <p14:creationId xmlns:p14="http://schemas.microsoft.com/office/powerpoint/2010/main" val="534611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9607B0C1-DF65-4A07-8099-C5F98D47AE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Рисунок 3">
            <a:extLst>
              <a:ext uri="{FF2B5EF4-FFF2-40B4-BE49-F238E27FC236}">
                <a16:creationId xmlns:a16="http://schemas.microsoft.com/office/drawing/2014/main" id="{A18C6132-7AFC-4F06-93BA-8DE6AE075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4692" y="4874112"/>
            <a:ext cx="2162615" cy="1321358"/>
          </a:xfrm>
          <a:prstGeom prst="rect">
            <a:avLst/>
          </a:prstGeom>
        </p:spPr>
      </p:pic>
    </p:spTree>
    <p:extLst>
      <p:ext uri="{BB962C8B-B14F-4D97-AF65-F5344CB8AC3E}">
        <p14:creationId xmlns:p14="http://schemas.microsoft.com/office/powerpoint/2010/main" val="47138602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517</Words>
  <Application>Microsoft Office PowerPoint</Application>
  <PresentationFormat>Широкоэкранный</PresentationFormat>
  <Paragraphs>33</Paragraphs>
  <Slides>4</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4</vt:i4>
      </vt:variant>
    </vt:vector>
  </HeadingPairs>
  <TitlesOfParts>
    <vt:vector size="12" baseType="lpstr">
      <vt:lpstr>Arial</vt:lpstr>
      <vt:lpstr>Calibri</vt:lpstr>
      <vt:lpstr>Calibri Light</vt:lpstr>
      <vt:lpstr>Oswald</vt:lpstr>
      <vt:lpstr>Oswald Medium</vt:lpstr>
      <vt:lpstr>Roboto</vt:lpstr>
      <vt:lpstr>Roboto Light</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Concept</dc:creator>
  <cp:lastModifiedBy>Concept</cp:lastModifiedBy>
  <cp:revision>4</cp:revision>
  <dcterms:created xsi:type="dcterms:W3CDTF">2022-06-08T06:45:35Z</dcterms:created>
  <dcterms:modified xsi:type="dcterms:W3CDTF">2022-06-08T07:14:19Z</dcterms:modified>
</cp:coreProperties>
</file>